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93CF7-4EFD-4763-9B31-42624562F0B6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66788-92CA-4E68-8654-7530F082F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1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6788-92CA-4E68-8654-7530F082FC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6788-92CA-4E68-8654-7530F082FC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5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6788-92CA-4E68-8654-7530F082FC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5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6788-92CA-4E68-8654-7530F082FC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4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6788-92CA-4E68-8654-7530F082FC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5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730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3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2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21991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92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58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1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2417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1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24930A-2E6E-4168-823D-F7367521A8EA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5DF981-ADB3-4567-AA19-4AF7CA9DA7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09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/>
              <a:t>Рекомендации логопеда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/>
              <a:t>для родителей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/>
              <a:t>на летний период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Подготовила  учитель-логопед </a:t>
            </a:r>
          </a:p>
          <a:p>
            <a:r>
              <a:rPr lang="ru-RU" dirty="0" smtClean="0"/>
              <a:t>Ющенко Маргарита Викторовна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2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866273"/>
            <a:ext cx="10178322" cy="1008243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Уважаемые Родители!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Поздравляем вас с окончанием учебного года!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этот год ваши дети подросли, окрепли, научились дружить, достигли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успехов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развитии!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125684"/>
            <a:ext cx="10178322" cy="390698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Впереди лето – пора отпусков, детского отдыха. Родителям детей, имеющих речевые недостатки, и летом нельзя забывать о своих проблемах. Важно помнить, что сформированные в течение года навыки (выработанные артикуляционные уклады, поставленные звуки) за летний период могут, как укрепиться и войти в привычный стереотип, так и потеряться. </a:t>
            </a:r>
          </a:p>
          <a:p>
            <a:pPr marL="0" indent="0">
              <a:buNone/>
            </a:pPr>
            <a:r>
              <a:rPr lang="ru-RU" dirty="0"/>
              <a:t>Поэтому прислушайтесь к моим рекомендациям:</a:t>
            </a:r>
            <a:endParaRPr lang="ru-RU" dirty="0"/>
          </a:p>
        </p:txBody>
      </p:sp>
      <p:pic>
        <p:nvPicPr>
          <p:cNvPr id="1026" name="Picture 2" descr="http://ds34.detkin-club.ru/images/groups/top_main_592470ffb36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14" y="4535906"/>
            <a:ext cx="4779210" cy="22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jili-bili.ru/files/products/95/big/151280653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535906"/>
            <a:ext cx="2322094" cy="2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574890"/>
            <a:ext cx="10178322" cy="6042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Важные  советы  на  лето: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79095"/>
            <a:ext cx="10178322" cy="470049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Тренируйте силу и длительность выдоха. Можно:</a:t>
            </a:r>
            <a:endParaRPr lang="ru-RU" dirty="0"/>
          </a:p>
          <a:p>
            <a:pPr lvl="0"/>
            <a:r>
              <a:rPr lang="ru-RU" dirty="0"/>
              <a:t>Обдувать одуванчики несколькими короткими, а потом одним долгим выдохом;</a:t>
            </a:r>
          </a:p>
          <a:p>
            <a:pPr lvl="0"/>
            <a:r>
              <a:rPr lang="ru-RU" dirty="0"/>
              <a:t>Пускать мыльные пузыри через соломинку (разводить детский шампунь);</a:t>
            </a:r>
          </a:p>
          <a:p>
            <a:pPr lvl="0"/>
            <a:r>
              <a:rPr lang="ru-RU" dirty="0"/>
              <a:t>Надувать воздушные шарики;</a:t>
            </a:r>
          </a:p>
          <a:p>
            <a:pPr lvl="0"/>
            <a:r>
              <a:rPr lang="ru-RU" dirty="0"/>
              <a:t>Стараться надувать надувные игрушки, круги, мячи;</a:t>
            </a:r>
          </a:p>
          <a:p>
            <a:pPr lvl="0"/>
            <a:r>
              <a:rPr lang="ru-RU" dirty="0"/>
              <a:t>Учиться плавать, выдыхая в воду, нырять;</a:t>
            </a:r>
          </a:p>
          <a:p>
            <a:pPr lvl="0"/>
            <a:r>
              <a:rPr lang="ru-RU" dirty="0"/>
              <a:t>Играть на музыкальных игрушках: дудках, трубах, флейтах, губных гармошках;</a:t>
            </a:r>
          </a:p>
          <a:p>
            <a:pPr lvl="0"/>
            <a:r>
              <a:rPr lang="ru-RU" dirty="0"/>
              <a:t>Дуть на детские флюгера. </a:t>
            </a:r>
          </a:p>
          <a:p>
            <a:r>
              <a:rPr lang="ru-RU" b="1" dirty="0"/>
              <a:t>Развивайте мелкую   и общую моторику:</a:t>
            </a:r>
            <a:endParaRPr lang="ru-RU" dirty="0"/>
          </a:p>
          <a:p>
            <a:pPr lvl="0"/>
            <a:r>
              <a:rPr lang="ru-RU" dirty="0"/>
              <a:t>Учите детей шнуровать обувь, завязывать шнурки.</a:t>
            </a:r>
          </a:p>
          <a:p>
            <a:pPr lvl="0"/>
            <a:r>
              <a:rPr lang="ru-RU" dirty="0"/>
              <a:t>Собирайте, перебирайте ягоды, камешки, пуговицы, бусины и т.д.</a:t>
            </a:r>
          </a:p>
          <a:p>
            <a:pPr lvl="0"/>
            <a:r>
              <a:rPr lang="ru-RU" dirty="0"/>
              <a:t>Выкладывайте рисунки из камней, шишек, спичек, крупы);</a:t>
            </a:r>
          </a:p>
          <a:p>
            <a:pPr lvl="0"/>
            <a:r>
              <a:rPr lang="ru-RU" dirty="0"/>
              <a:t>Играйте с глиной, мокрым песком;</a:t>
            </a:r>
          </a:p>
          <a:p>
            <a:pPr lvl="0"/>
            <a:r>
              <a:rPr lang="ru-RU" dirty="0"/>
              <a:t>Играйте с мячами и мячиками (бросайте, ловите, попадайте в цель)</a:t>
            </a:r>
          </a:p>
          <a:p>
            <a:pPr lvl="0"/>
            <a:r>
              <a:rPr lang="ru-RU" dirty="0"/>
              <a:t>Учите детей кататься на самокате, велосипеде, роликах.</a:t>
            </a:r>
          </a:p>
          <a:p>
            <a:pPr lvl="0"/>
            <a:r>
              <a:rPr lang="ru-RU" dirty="0"/>
              <a:t>Рисуйте на асфальте цветными мелками.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161584" y="7327909"/>
            <a:ext cx="4008858" cy="1912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Тренируйте силу и длительность выдоха. Можно:</a:t>
            </a:r>
            <a:endParaRPr lang="ru-RU" smtClean="0"/>
          </a:p>
          <a:p>
            <a:r>
              <a:rPr lang="ru-RU" smtClean="0"/>
              <a:t>Обдувать одуванчики несколькими короткими, а потом одним долгим выдохом;</a:t>
            </a:r>
          </a:p>
          <a:p>
            <a:r>
              <a:rPr lang="ru-RU" smtClean="0"/>
              <a:t>Пускать мыльные пузыри через соломинку (разводить детский шампунь);</a:t>
            </a:r>
          </a:p>
          <a:p>
            <a:r>
              <a:rPr lang="ru-RU" smtClean="0"/>
              <a:t>Надувать воздушные шарики;</a:t>
            </a:r>
          </a:p>
          <a:p>
            <a:r>
              <a:rPr lang="ru-RU" smtClean="0"/>
              <a:t>Стараться надувать надувные игрушки, круги, мячи;</a:t>
            </a:r>
          </a:p>
          <a:p>
            <a:r>
              <a:rPr lang="ru-RU" smtClean="0"/>
              <a:t>Учиться плавать, выдыхая в воду, нырять;</a:t>
            </a:r>
          </a:p>
          <a:p>
            <a:r>
              <a:rPr lang="ru-RU" smtClean="0"/>
              <a:t>Играть на музыкальных игрушках: дудках, трубах, флейтах, губных гармошках;</a:t>
            </a:r>
          </a:p>
          <a:p>
            <a:r>
              <a:rPr lang="ru-RU" smtClean="0"/>
              <a:t>Дуть на детские флюгера. </a:t>
            </a:r>
          </a:p>
          <a:p>
            <a:r>
              <a:rPr lang="ru-RU" b="1" smtClean="0"/>
              <a:t>Развивайте мелкую   и общую моторику:</a:t>
            </a:r>
            <a:endParaRPr lang="ru-RU" smtClean="0"/>
          </a:p>
          <a:p>
            <a:r>
              <a:rPr lang="ru-RU" smtClean="0"/>
              <a:t>Учите детей шнуровать обувь, завязывать шнурки.</a:t>
            </a:r>
          </a:p>
          <a:p>
            <a:r>
              <a:rPr lang="ru-RU" smtClean="0"/>
              <a:t>Собирайте, перебирайте ягоды, камешки, пуговицы, бусины и т.д.</a:t>
            </a:r>
          </a:p>
          <a:p>
            <a:r>
              <a:rPr lang="ru-RU" smtClean="0"/>
              <a:t>Выкладывайте рисунки из камней, шишек, спичек, крупы);</a:t>
            </a:r>
          </a:p>
          <a:p>
            <a:r>
              <a:rPr lang="ru-RU" smtClean="0"/>
              <a:t>Играйте с глиной, мокрым песком;</a:t>
            </a:r>
          </a:p>
          <a:p>
            <a:r>
              <a:rPr lang="ru-RU" smtClean="0"/>
              <a:t>Играйте с мячами и мячиками (бросайте, ловите, попадайте в цель)</a:t>
            </a:r>
          </a:p>
          <a:p>
            <a:r>
              <a:rPr lang="ru-RU" smtClean="0"/>
              <a:t>Учите детей кататься на самокате, велосипеде, роликах.</a:t>
            </a:r>
          </a:p>
          <a:p>
            <a:r>
              <a:rPr lang="ru-RU" smtClean="0"/>
              <a:t>Рисуйте на асфальте цветными мелками.</a:t>
            </a:r>
          </a:p>
          <a:p>
            <a:endParaRPr lang="ru-RU" dirty="0"/>
          </a:p>
        </p:txBody>
      </p:sp>
      <p:pic>
        <p:nvPicPr>
          <p:cNvPr id="6" name="Picture 2" descr="http://ecology.md/uploads/files_elfinder/2015/06/vospominani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66" y="467452"/>
            <a:ext cx="2487838" cy="20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totelegraf.ru/wp-content/uploads/2012/05/zabavnie-sledy-iz-kamney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10" y="2022854"/>
            <a:ext cx="1708485" cy="22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avland.ru/image/deti_na_samokatakh_lesenko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31" y="4644190"/>
            <a:ext cx="4777664" cy="18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372979"/>
            <a:ext cx="10178322" cy="5506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/>
              <a:t>В </a:t>
            </a:r>
            <a:r>
              <a:rPr lang="ru-RU" sz="1400" b="1" dirty="0"/>
              <a:t>дождливые дни можно:</a:t>
            </a:r>
            <a:endParaRPr lang="ru-RU" sz="1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Собирать мозаики, конструкторы, </a:t>
            </a:r>
            <a:r>
              <a:rPr lang="ru-RU" sz="1400" dirty="0" err="1"/>
              <a:t>пазлы</a:t>
            </a:r>
            <a:r>
              <a:rPr lang="ru-RU" sz="1400" dirty="0"/>
              <a:t>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Перебирать крупы;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Играть с пальчиками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Раскрашивать раскраски цветными карандашами;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Складывать простое оригами, делайте аппликации.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Вышивать (крупным крестиком);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Завинчивать гайки (игрушечные и настоящие);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Плести из бисера, бусин, </a:t>
            </a:r>
            <a:r>
              <a:rPr lang="ru-RU" sz="1400" dirty="0" err="1"/>
              <a:t>резиночек</a:t>
            </a:r>
            <a:r>
              <a:rPr lang="ru-RU" sz="1400" dirty="0"/>
              <a:t>..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Лепить из пластилина, пластика, теста.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Читать книги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/>
              <a:t>Обогащению словарного запаса ребенка новыми словами будут способствовать</a:t>
            </a:r>
            <a:r>
              <a:rPr lang="ru-RU" sz="1400" dirty="0"/>
              <a:t>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Летние путешествия, новые впечатления от поездок, походов в лес.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Экскурсии в музеи, дворцы, парки...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Посещение театра, цирка, дельфинария…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/>
              <a:t>Продолжайте вместе с детьми:</a:t>
            </a:r>
            <a:endParaRPr lang="ru-RU" sz="1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Читать художественные произведения, сказки, детские журналы;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Пересказывайте короткие сказки, рассказы, истории;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Придумывайте свои сказки, рассказы, небылицы…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Отгадывайте загадки, учите стихи.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В вечернее время беседуйте с ребенком о том, что произошло и запомнилось за этот день (это помогает развить память, речь и сплотить вас с ребенком)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81126" y="4776536"/>
            <a:ext cx="3599168" cy="240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6" name="Picture 2" descr="https://franch.biz/franch/file/2692/lego-education-6803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8" y="755578"/>
            <a:ext cx="3560510" cy="23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gazetadaily.ru/wp-content/uploads/2017/03/62897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69" y="3508884"/>
            <a:ext cx="2630070" cy="17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962" y="1080217"/>
            <a:ext cx="10178322" cy="90499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Советую  исключить :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Просмотр </a:t>
            </a:r>
            <a:r>
              <a:rPr lang="ru-RU" dirty="0"/>
              <a:t>боевиков, «ужастиков», «западных» мультфильмов с насилием и жестокостью. </a:t>
            </a:r>
          </a:p>
          <a:p>
            <a:pPr lvl="0"/>
            <a:r>
              <a:rPr lang="ru-RU" dirty="0"/>
              <a:t>Покупку игрушек, раскрасок, картинок с изображением агрессивных героев и монстров. </a:t>
            </a:r>
          </a:p>
          <a:p>
            <a:r>
              <a:rPr lang="ru-RU" dirty="0"/>
              <a:t>Такие фильмы, как правило, не несут в себе никакого обучающего момента. Зато провоцируют агрессию, приучают к мысли, что насилие – это форма поведения. Дети могут переносить увиденное в свои игры. Вряд ли это сделает вашего ребенка желанным партнером для других детей. Кроме того, у предрасположенных к этому ребят такие фильмы могут спровоцировать заикание или </a:t>
            </a:r>
            <a:r>
              <a:rPr lang="ru-RU" dirty="0" err="1"/>
              <a:t>энурез</a:t>
            </a:r>
            <a:r>
              <a:rPr lang="ru-RU" dirty="0" smtClean="0"/>
              <a:t>.                                                                                        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https://investments.academic.ru/pictures/investments/img1966696_Zapret_na_golosovanie_u_vladeltsev_privilegirovannyih_akts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29" y="598906"/>
            <a:ext cx="1552222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089" y="815522"/>
            <a:ext cx="10178322" cy="106140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Предлагаю Вашему вниманию игры, которые вы можете  использовать, отдыхая с ребёнком на даче, на пляже, в парке или по дороге в транспорте. Всегда можно совместить «приятное с полезным»: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5584" y="1973179"/>
            <a:ext cx="10178322" cy="466825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dirty="0"/>
              <a:t>«Что из чего?»</a:t>
            </a:r>
            <a:endParaRPr lang="ru-RU" sz="2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Назови как можно больше предметов, сделанных из указанного материала</a:t>
            </a:r>
            <a:r>
              <a:rPr lang="ru-RU" sz="2500" b="1" dirty="0"/>
              <a:t>. </a:t>
            </a:r>
            <a:endParaRPr lang="ru-RU" sz="2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Например: </a:t>
            </a:r>
            <a:r>
              <a:rPr lang="ru-RU" sz="2500" i="1" dirty="0"/>
              <a:t>Мясо – мясной бульон, мясной фарш, мясная котлета, мясная колбаса…</a:t>
            </a:r>
            <a:endParaRPr lang="ru-RU" sz="2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(Дерево…металл …стекло…  бумага… кожа… шоколад…пластмасса…резина …)</a:t>
            </a:r>
            <a:r>
              <a:rPr lang="ru-RU" sz="2500" b="1" dirty="0"/>
              <a:t>           </a:t>
            </a:r>
            <a:endParaRPr lang="ru-RU" sz="2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/>
              <a:t>«Пятерочка»</a:t>
            </a:r>
            <a:endParaRPr lang="ru-RU" sz="2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Подбери по пять слов, раскрывающих каждое обобщение. Называй слова и считай (или шагай, хлопай)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Например: </a:t>
            </a:r>
            <a:r>
              <a:rPr lang="ru-RU" sz="2500" i="1" dirty="0"/>
              <a:t>Я знаю молочные продукты – Кефир раз, ряженка два, йогурт три, масло четыре, сметана пять</a:t>
            </a:r>
            <a:r>
              <a:rPr lang="ru-RU" sz="25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(Фрукты, птицы, деревья явления природы, имена девочек и </a:t>
            </a:r>
            <a:r>
              <a:rPr lang="ru-RU" sz="2500" dirty="0" err="1"/>
              <a:t>т.д</a:t>
            </a:r>
            <a:r>
              <a:rPr lang="ru-RU" sz="25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/>
              <a:t>«</a:t>
            </a:r>
            <a:r>
              <a:rPr lang="ru-RU" sz="2500" b="1" dirty="0"/>
              <a:t>Пять действий»</a:t>
            </a:r>
            <a:endParaRPr lang="ru-RU" sz="2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Перечисли действия, которые можно совершать с указанным предметом.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Например: </a:t>
            </a:r>
            <a:r>
              <a:rPr lang="ru-RU" sz="2500" i="1" dirty="0"/>
              <a:t>Шоколад – его можно кушать, подарить, купить, растопить, угостить друга, испачкать руки</a:t>
            </a:r>
            <a:r>
              <a:rPr lang="ru-RU" sz="2500" dirty="0"/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(Книга…лимон …карандаш …цветок и </a:t>
            </a:r>
            <a:r>
              <a:rPr lang="ru-RU" sz="2500" dirty="0" err="1"/>
              <a:t>т.д</a:t>
            </a:r>
            <a:r>
              <a:rPr lang="ru-RU" sz="2500" dirty="0" smtClean="0"/>
              <a:t>)</a:t>
            </a:r>
            <a:r>
              <a:rPr lang="ru-RU" sz="2500" b="1" dirty="0" smtClean="0"/>
              <a:t>                                                  </a:t>
            </a:r>
            <a:endParaRPr lang="ru-RU" sz="2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/>
              <a:t>  «Кто больше?»</a:t>
            </a:r>
            <a:endParaRPr lang="ru-RU" sz="2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Говорим  любое слово, обозначающее предмет. </a:t>
            </a:r>
            <a:endParaRPr lang="ru-RU" sz="25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500" dirty="0" smtClean="0"/>
              <a:t>Каждый </a:t>
            </a:r>
            <a:r>
              <a:rPr lang="ru-RU" sz="2500" dirty="0"/>
              <a:t>из играющих должен подобрать к нему как можно больше слов-признаков, отвечающих на вопросы "какой?", "какая?", "какое?", "какие?".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Например: </a:t>
            </a:r>
            <a:r>
              <a:rPr lang="ru-RU" sz="2500" i="1" dirty="0"/>
              <a:t>трава (какая она?) - зеленая, мягкая, изумрудная, шелковистая, высокая, густая, скользкая, сухая, болотная</a:t>
            </a:r>
            <a:r>
              <a:rPr lang="ru-RU" sz="2500" dirty="0"/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Побеждает тот, кто назовет последним слово-признак</a:t>
            </a:r>
            <a:r>
              <a:rPr lang="ru-RU" sz="2500" dirty="0" smtClean="0"/>
              <a:t>.</a:t>
            </a:r>
            <a:r>
              <a:rPr lang="ru-RU" sz="2500" b="1" dirty="0" smtClean="0"/>
              <a:t>                                                 </a:t>
            </a:r>
            <a:endParaRPr lang="ru-RU" sz="2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/>
              <a:t>"</a:t>
            </a:r>
            <a:r>
              <a:rPr lang="ru-RU" sz="2500" b="1" dirty="0"/>
              <a:t>Подбери словечко"</a:t>
            </a:r>
            <a:endParaRPr lang="ru-RU" sz="2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В эту игру можно играть с мячом, перекидывая, его друг другу.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Про что можно сказать: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 Свежий -  (воздух, огурец, хлеб, ветер);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Старый-  (дом, пень, человек, ботинок);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Свежая-  (булочка, новость, газета, скатерть);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Старая- (мебель, сказка, книга, бабушка);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/>
              <a:t>Свежее -  (молоко, мясо, варенье);  и т.д.</a:t>
            </a:r>
          </a:p>
          <a:p>
            <a:endParaRPr lang="ru-RU" dirty="0"/>
          </a:p>
        </p:txBody>
      </p:sp>
      <p:pic>
        <p:nvPicPr>
          <p:cNvPr id="5124" name="Picture 4" descr="https://4.404content.com/1/FA/76/977931453659088107/full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58" y="5158660"/>
            <a:ext cx="2093495" cy="157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hoto.7ya.ru/ph/2009/5/4/1241394163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58" y="1876926"/>
            <a:ext cx="2440440" cy="17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7099025" y="9706765"/>
            <a:ext cx="2207257" cy="1348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smtClean="0"/>
              <a:t>«Что из чего?»</a:t>
            </a:r>
            <a:endParaRPr lang="ru-RU" sz="25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Назови как можно больше предметов, сделанных из указанного материала</a:t>
            </a:r>
            <a:r>
              <a:rPr lang="ru-RU" sz="2500" b="1" smtClean="0"/>
              <a:t>. </a:t>
            </a:r>
            <a:endParaRPr lang="ru-RU" sz="25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Например: </a:t>
            </a:r>
            <a:r>
              <a:rPr lang="ru-RU" sz="2500" i="1" smtClean="0"/>
              <a:t>Мясо – мясной бульон, мясной фарш, мясная котлета, мясная колбаса…</a:t>
            </a:r>
            <a:endParaRPr lang="ru-RU" sz="25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(Дерево…металл …стекло…  бумага… кожа… шоколад…пластмасса…резина …)</a:t>
            </a:r>
            <a:r>
              <a:rPr lang="ru-RU" sz="2500" b="1" smtClean="0"/>
              <a:t>           </a:t>
            </a:r>
            <a:endParaRPr lang="ru-RU" sz="25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b="1" smtClean="0"/>
              <a:t>«Пятерочка»</a:t>
            </a:r>
            <a:endParaRPr lang="ru-RU" sz="25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Подбери по пять слов, раскрывающих каждое обобщение. Называй слова и считай (или шагай, хлопай)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Например: </a:t>
            </a:r>
            <a:r>
              <a:rPr lang="ru-RU" sz="2500" i="1" smtClean="0"/>
              <a:t>Я знаю молочные продукты – Кефир раз, ряженка два, йогурт три, масло четыре, сметана пять</a:t>
            </a:r>
            <a:r>
              <a:rPr lang="ru-RU" sz="250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(Фрукты, птицы, деревья явления природы, имена девочек и т.д)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b="1" smtClean="0"/>
              <a:t>«Пять действий»</a:t>
            </a:r>
            <a:endParaRPr lang="ru-RU" sz="25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Перечисли действия, которые можно совершать с указанным предметом.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Например: </a:t>
            </a:r>
            <a:r>
              <a:rPr lang="ru-RU" sz="2500" i="1" smtClean="0"/>
              <a:t>Шоколад – его можно кушать, подарить, купить, растопить, угостить друга, испачкать руки</a:t>
            </a:r>
            <a:r>
              <a:rPr lang="ru-RU" sz="2500" smtClean="0"/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(Книга…лимон …карандаш …цветок и т.д)</a:t>
            </a:r>
            <a:r>
              <a:rPr lang="ru-RU" sz="2500" b="1" smtClean="0"/>
              <a:t>                                                  </a:t>
            </a:r>
            <a:endParaRPr lang="ru-RU" sz="25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b="1" smtClean="0"/>
              <a:t>  «Кто больше?»</a:t>
            </a:r>
            <a:endParaRPr lang="ru-RU" sz="25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Говорим  любое слово, обозначающее предмет.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Каждый из играющих должен подобрать к нему как можно больше слов-признаков, отвечающих на вопросы "какой?", "какая?", "какое?", "какие?".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Например: </a:t>
            </a:r>
            <a:r>
              <a:rPr lang="ru-RU" sz="2500" i="1" smtClean="0"/>
              <a:t>трава (какая она?) - зеленая, мягкая, изумрудная, шелковистая, высокая, густая, скользкая, сухая, болотная</a:t>
            </a:r>
            <a:r>
              <a:rPr lang="ru-RU" sz="250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Побеждает тот, кто назовет последним слово-признак.</a:t>
            </a:r>
            <a:r>
              <a:rPr lang="ru-RU" sz="2500" b="1" smtClean="0"/>
              <a:t>                                                 </a:t>
            </a:r>
            <a:endParaRPr lang="ru-RU" sz="25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b="1" smtClean="0"/>
              <a:t>"Подбери словечко"</a:t>
            </a:r>
            <a:endParaRPr lang="ru-RU" sz="25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В эту игру можно играть с мячом, перекидывая, его друг другу.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Про что можно сказать: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 Свежий -  (воздух, огурец, хлеб, ветер);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Старый-  (дом, пень, человек, ботинок);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Свежая-  (булочка, новость, газета, скатерть);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Старая- (мебель, сказка, книга, бабушка);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smtClean="0"/>
              <a:t>Свежее -  (молоко, мясо, варенье);  и т.д.</a:t>
            </a:r>
          </a:p>
          <a:p>
            <a:endParaRPr lang="ru-RU" dirty="0"/>
          </a:p>
        </p:txBody>
      </p:sp>
      <p:pic>
        <p:nvPicPr>
          <p:cNvPr id="10" name="Picture 8" descr="https://viline.tv/yii2images/images/image-by-item-and-alias?item=Article456&amp;dirtyAlias=7691966f32-1_845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16" y="5158660"/>
            <a:ext cx="2325609" cy="15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806117"/>
            <a:ext cx="10178322" cy="50734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 «Вот, так магазины!»</a:t>
            </a:r>
            <a:endParaRPr lang="ru-RU" dirty="0"/>
          </a:p>
          <a:p>
            <a:pPr lvl="0"/>
            <a:r>
              <a:rPr lang="ru-RU" dirty="0"/>
              <a:t>Перечисли товары, которые могут продаваться в магазинах  с указанными названиями.</a:t>
            </a:r>
          </a:p>
          <a:p>
            <a:r>
              <a:rPr lang="ru-RU" i="1" dirty="0"/>
              <a:t>Например: магазин «Сладкоежка» - пирожные, торт, мороженое, конфеты, шоколад,  мармелад, печенье, зефир, халва…</a:t>
            </a:r>
            <a:endParaRPr lang="ru-RU" dirty="0"/>
          </a:p>
          <a:p>
            <a:r>
              <a:rPr lang="ru-RU" dirty="0"/>
              <a:t>(«Мелодия», «Школьник», «Океан» ,«Шкатулка», «Свет» «Все для дома», «На старт!» ,«Три толстяка» и др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/>
              <a:t>«Мир животных»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Назови как можно больше животных, у которых есть указанная часть тела</a:t>
            </a:r>
          </a:p>
          <a:p>
            <a:r>
              <a:rPr lang="ru-RU" i="1" dirty="0" smtClean="0"/>
              <a:t>Например</a:t>
            </a:r>
            <a:r>
              <a:rPr lang="ru-RU" i="1" dirty="0"/>
              <a:t>: Рога есть у …оленя, лося, коровы, барана, яка…</a:t>
            </a:r>
            <a:endParaRPr lang="ru-RU" dirty="0"/>
          </a:p>
          <a:p>
            <a:r>
              <a:rPr lang="ru-RU" dirty="0" smtClean="0"/>
              <a:t>(</a:t>
            </a:r>
            <a:r>
              <a:rPr lang="ru-RU" dirty="0"/>
              <a:t>Лапы есть у…   Копыта есть у …Перья есть у … Чешуя есть у …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Крылья есть у … Клыки есть у …  и т.д.)</a:t>
            </a:r>
          </a:p>
          <a:p>
            <a:pPr marL="0" indent="0">
              <a:buNone/>
            </a:pPr>
            <a:r>
              <a:rPr lang="ru-RU" dirty="0"/>
              <a:t>                    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/>
              <a:t>«Цвет и ответ»</a:t>
            </a:r>
            <a:endParaRPr lang="ru-RU" dirty="0"/>
          </a:p>
          <a:p>
            <a:pPr lvl="0"/>
            <a:r>
              <a:rPr lang="ru-RU" dirty="0"/>
              <a:t>Подбери названия трех предметов такого же цвета. Если подберешь пять слов, ты – победитель!</a:t>
            </a:r>
          </a:p>
          <a:p>
            <a:r>
              <a:rPr lang="ru-RU" i="1" dirty="0"/>
              <a:t>Например:</a:t>
            </a:r>
            <a:r>
              <a:rPr lang="ru-RU" dirty="0"/>
              <a:t> </a:t>
            </a:r>
            <a:r>
              <a:rPr lang="ru-RU" i="1" dirty="0"/>
              <a:t>Монета такого же цвета, как мамина цепочка, столовая ложка, вилка, кастрюля.</a:t>
            </a:r>
            <a:endParaRPr lang="ru-RU" dirty="0"/>
          </a:p>
          <a:p>
            <a:r>
              <a:rPr lang="ru-RU" dirty="0"/>
              <a:t>(Больничный халат такого же цвета, как…и т.д. с помидором, ёлкой, вишней, цыпленком)</a:t>
            </a:r>
          </a:p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b="1" dirty="0"/>
              <a:t>«Три части»</a:t>
            </a:r>
            <a:endParaRPr lang="ru-RU" dirty="0"/>
          </a:p>
          <a:p>
            <a:pPr lvl="0"/>
            <a:r>
              <a:rPr lang="ru-RU" dirty="0"/>
              <a:t>Назови по три части указанных предметов. Если назовёшь пять частей, ты – победитель!</a:t>
            </a:r>
          </a:p>
          <a:p>
            <a:r>
              <a:rPr lang="ru-RU" i="1" dirty="0"/>
              <a:t>Например: Я знаю 3 части машины: кабина, руль, сиденье, фары, кузов.</a:t>
            </a:r>
            <a:endParaRPr lang="ru-RU" dirty="0"/>
          </a:p>
          <a:p>
            <a:r>
              <a:rPr lang="ru-RU" dirty="0"/>
              <a:t>(3 части дома, велосипеда, корабля, стула…)</a:t>
            </a:r>
          </a:p>
        </p:txBody>
      </p:sp>
      <p:pic>
        <p:nvPicPr>
          <p:cNvPr id="6146" name="Picture 2" descr="https://medaboutme.ru/upload/resize_cache/iblock/e5e/940_540_1/Untitled-de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20" y="4530092"/>
            <a:ext cx="2958700" cy="19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374983" y="5131458"/>
            <a:ext cx="2498511" cy="2015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smtClean="0"/>
              <a:t> «Вот, так магазины!»</a:t>
            </a:r>
            <a:endParaRPr lang="ru-RU" smtClean="0"/>
          </a:p>
          <a:p>
            <a:r>
              <a:rPr lang="ru-RU" smtClean="0"/>
              <a:t>Перечисли товары, которые могут продаваться в магазинах  с указанными названиями.</a:t>
            </a:r>
          </a:p>
          <a:p>
            <a:r>
              <a:rPr lang="ru-RU" i="1" smtClean="0"/>
              <a:t>Например: магазин «Сладкоежка» - пирожные, торт, мороженое, конфеты, шоколад,  мармелад, печенье, зефир, халва…</a:t>
            </a:r>
            <a:endParaRPr lang="ru-RU" smtClean="0"/>
          </a:p>
          <a:p>
            <a:r>
              <a:rPr lang="ru-RU" smtClean="0"/>
              <a:t>(«Мелодия», «Школьник», «Океан» ,«Шкатулка», «Свет» «Все для дома», «На старт!» ,«Три толстяка» и др.)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     </a:t>
            </a:r>
            <a:r>
              <a:rPr lang="ru-RU" b="1" smtClean="0"/>
              <a:t>«Мир животных»</a:t>
            </a:r>
            <a:r>
              <a:rPr lang="ru-RU" smtClean="0"/>
              <a:t> </a:t>
            </a:r>
          </a:p>
          <a:p>
            <a:r>
              <a:rPr lang="ru-RU" smtClean="0"/>
              <a:t>Назови как можно больше животных, у которых есть указанная часть тела</a:t>
            </a:r>
          </a:p>
          <a:p>
            <a:r>
              <a:rPr lang="ru-RU" i="1" smtClean="0"/>
              <a:t>Например: Рога есть у …оленя, лося, коровы, барана, яка…</a:t>
            </a:r>
            <a:endParaRPr lang="ru-RU" smtClean="0"/>
          </a:p>
          <a:p>
            <a:r>
              <a:rPr lang="ru-RU" smtClean="0"/>
              <a:t>(Лапы есть у…   Копыта есть у …Перья есть у … Чешуя есть у …</a:t>
            </a:r>
          </a:p>
          <a:p>
            <a:r>
              <a:rPr lang="ru-RU" smtClean="0"/>
              <a:t>  Крылья есть у … Клыки есть у …  и т.д.)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    </a:t>
            </a:r>
            <a:r>
              <a:rPr lang="ru-RU" b="1" smtClean="0"/>
              <a:t>«Цвет и ответ»</a:t>
            </a:r>
            <a:endParaRPr lang="ru-RU" smtClean="0"/>
          </a:p>
          <a:p>
            <a:r>
              <a:rPr lang="ru-RU" smtClean="0"/>
              <a:t>Подбери названия трех предметов такого же цвета. Если подберешь пять слов, ты – победитель!</a:t>
            </a:r>
          </a:p>
          <a:p>
            <a:r>
              <a:rPr lang="ru-RU" i="1" smtClean="0"/>
              <a:t>Например:</a:t>
            </a:r>
            <a:r>
              <a:rPr lang="ru-RU" smtClean="0"/>
              <a:t> </a:t>
            </a:r>
            <a:r>
              <a:rPr lang="ru-RU" i="1" smtClean="0"/>
              <a:t>Монета такого же цвета, как мамина цепочка, столовая ложка, вилка, кастрюля.</a:t>
            </a:r>
            <a:endParaRPr lang="ru-RU" smtClean="0"/>
          </a:p>
          <a:p>
            <a:r>
              <a:rPr lang="ru-RU" smtClean="0"/>
              <a:t>(Больничный халат такого же цвета, как…и т.д. с помидором, ёлкой, вишней, цыпленком)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smtClean="0"/>
              <a:t>    «Три части»</a:t>
            </a:r>
            <a:endParaRPr lang="ru-RU" smtClean="0"/>
          </a:p>
          <a:p>
            <a:r>
              <a:rPr lang="ru-RU" smtClean="0"/>
              <a:t>Назови по три части указанных предметов. Если назовёшь пять частей, ты – победитель!</a:t>
            </a:r>
          </a:p>
          <a:p>
            <a:r>
              <a:rPr lang="ru-RU" i="1" smtClean="0"/>
              <a:t>Например: Я знаю 3 части машины: кабина, руль, сиденье, фары, кузов.</a:t>
            </a:r>
            <a:endParaRPr lang="ru-RU" smtClean="0"/>
          </a:p>
          <a:p>
            <a:r>
              <a:rPr lang="ru-RU" smtClean="0"/>
              <a:t>(3 части дома, велосипеда, корабля, стула…)</a:t>
            </a:r>
            <a:endParaRPr lang="ru-RU" dirty="0"/>
          </a:p>
        </p:txBody>
      </p:sp>
      <p:pic>
        <p:nvPicPr>
          <p:cNvPr id="7" name="Picture 4" descr="http://razvitiedetei.info/wp-content/uploads/2015/01/razvitie-zritelnoi-koordina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12" y="1925052"/>
            <a:ext cx="2714308" cy="19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78305"/>
            <a:ext cx="10883510" cy="140769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Проведите максимально больше времени со своим ребенком,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ведь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так этого ждет!</a:t>
            </a: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Приятного Вам отдыха, до встречи в новом учебном году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https://klops.ru/uploads/site_1/Image/tlchwxgn_20170516_093813%D0%94%D0%B5%D1%82%D1%81%D0%BA%D0%B0%D1%8F-%D0%B8%D0%B3%D1%80%D0%B0-%D0%B2%D0%B5%D1%81%D1%91%D0%BB%D1%8B%D0%B5-%D1%88%D0%B0%D1%80%D1%8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9" y="3984093"/>
            <a:ext cx="3958390" cy="27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abyzzz.ru/wp-content/uploads/2017/06/deti-igrayut-vtvi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56" y="2394134"/>
            <a:ext cx="3740949" cy="24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napozitiv.ru/images/201710/973777-15072306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92" y="2394134"/>
            <a:ext cx="3889120" cy="20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41</TotalTime>
  <Words>1763</Words>
  <Application>Microsoft Office PowerPoint</Application>
  <PresentationFormat>Широкоэкранный</PresentationFormat>
  <Paragraphs>162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Impact</vt:lpstr>
      <vt:lpstr>Badge</vt:lpstr>
      <vt:lpstr>Рекомендации логопеда  для родителей на летний период </vt:lpstr>
      <vt:lpstr>Уважаемые Родители! Поздравляем вас с окончанием учебного года! За этот год ваши дети подросли, окрепли, научились дружить, достигли успехов                                                                                                                                      в развитии!  </vt:lpstr>
      <vt:lpstr>Важные  советы  на  лето:</vt:lpstr>
      <vt:lpstr>Презентация PowerPoint</vt:lpstr>
      <vt:lpstr>Советую  исключить : </vt:lpstr>
      <vt:lpstr>Предлагаю Вашему вниманию игры, которые вы можете  использовать, отдыхая с ребёнком на даче, на пляже, в парке или по дороге в транспорте. Всегда можно совместить «приятное с полезным»:  </vt:lpstr>
      <vt:lpstr>Презентация PowerPoint</vt:lpstr>
      <vt:lpstr>Проведите максимально больше времени со своим ребенком, ведь Он так этого ждет! Приятного Вам отдыха, до встречи в новом учебном году.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логопеда  для родителей на летний период </dc:title>
  <dc:creator>Пользователь Windows</dc:creator>
  <cp:lastModifiedBy>Пользователь Windows</cp:lastModifiedBy>
  <cp:revision>20</cp:revision>
  <dcterms:created xsi:type="dcterms:W3CDTF">2018-04-30T02:21:05Z</dcterms:created>
  <dcterms:modified xsi:type="dcterms:W3CDTF">2018-04-30T03:02:27Z</dcterms:modified>
</cp:coreProperties>
</file>